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79132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940" autoAdjust="0"/>
  </p:normalViewPr>
  <p:slideViewPr>
    <p:cSldViewPr snapToGrid="0">
      <p:cViewPr>
        <p:scale>
          <a:sx n="75" d="100"/>
          <a:sy n="75" d="100"/>
        </p:scale>
        <p:origin x="-522" y="7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76768-DD84-4A50-9CEC-E468FCB9C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C1D88A-239C-4FE8-BADB-0EAA5DBCF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718046-8D7C-4698-A74C-4E9CB8C40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7BB72-F922-4958-A0B9-6BF1339E0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0DFF3D-808A-45B4-A410-C8B05489C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19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8E6CD3-674A-45C7-A657-90DF07988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4605EE-9E0F-400C-8FC7-B02BC4C85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A08242-0981-4912-86A0-AD1DDBE26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E266B3-ED03-4633-9D6F-2C9ADA679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D88F8F-613D-4286-885B-29030C89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704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98034C-F9BC-4C1A-8A2B-011C1CF41D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0BC402-113A-47A8-A2D0-884881C1B1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4EE610-D8D7-424D-B4CD-02C737363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26C494-F110-48E8-98F9-7158B941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8EBF7D-FC0D-4D19-807A-FFD06B98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180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8A5011-B4DE-4DF4-B141-7F7CB510F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10732A-404E-4526-8BE3-74A933738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EEA0F6-D566-49ED-877E-24DB15BD6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FA2274-6733-4BBD-BC88-8C56CE726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63D837-0F5F-43DB-8F49-74752D64F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351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5E51D-A3C7-4E13-BB3D-DC53054A9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6DFB66-4AE2-49B7-8E98-FFA07DA6C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256F5A-B255-4119-850B-BD234C3A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6D4321-C968-4E0C-933C-6A36651BB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1E24D1-0509-4402-BA3C-494C3ECB6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373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9BA66D-F55E-4E53-A7E8-573F790B2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394061-846B-4126-8A41-58E89124E5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F7FDD3-4D9F-401E-B380-304CF2469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3A8EBB-6D12-4361-83A2-A67787FD2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15F38A-FF39-428E-8C0C-86DB9AAD9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0147FD-6168-4115-92A1-636933AF7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566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1BB1E4-FFA8-4023-9EB4-0C501F333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C86A62-C0F3-43BC-BE1A-80901BF7F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EBE51F-206C-4209-95AB-9ECA43F6F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344057E-FA84-4CA4-ABB3-5A5B163252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7C14633-A6F1-4D85-ADDA-2186720A0E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94F741E-A011-443C-9FF6-B839FD948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8ECBF87-91DC-4907-B811-3BB72FD6F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28FCDE2-AB1D-4EB2-BB68-1E421FA1A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981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E0E4F3-3F84-4965-8070-CA7608794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09B914B-04C2-45D1-A6C1-7065EACA4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3FAE06-5567-40A4-AE60-303AEC96E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52D0CE4-4FC4-4ECA-8753-D3833CC26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2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C5B94F-89C6-41FC-8C23-CF966CFDE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1301D41-312D-4561-A5E9-2B3A0ADE3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7D1967-910D-4A72-9F59-4A8D09080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158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BCDA5-2562-4277-8A05-4C44D03B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85E83F-0C19-4D68-8D42-90B8E4065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3E3A7F-4AB6-41A8-8554-1D6A6EC99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E91509-641D-4459-8E1F-6513D21B5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5A88FF-46A1-4D50-8BCF-BC206A38D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ED74CB-F9D3-4EF4-945D-0032EF8DB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96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7268F-2DBA-4EC6-9917-9768A5B71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C7F2441-4A14-46A4-A849-04457A6C47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55B925-76FC-48B8-BCF4-C8504AE52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162C3F-9411-428D-BFB9-A2755026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A2DAD0-AF5D-4A4F-AA3B-C3B5595B2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301F50-9182-4C87-B869-578E04A1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84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251A0B-0995-45CD-A5F6-D875B9588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A629A4-D735-40E7-BA1E-0BD533D17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4E7A30-7438-43F5-AE84-BC59555AD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21274-C079-4402-9638-B0E7391B5CD9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B07B91-A802-4752-9BF2-5A262FF4F2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835B8C-548A-4A23-9452-772F6C0056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53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A03528E3-6DEF-44DE-B08E-7F70AE619D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6708711"/>
              </p:ext>
            </p:extLst>
          </p:nvPr>
        </p:nvGraphicFramePr>
        <p:xfrm>
          <a:off x="1809750" y="395288"/>
          <a:ext cx="8572500" cy="606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Worksheet" r:id="rId3" imgW="8572457" imgH="6067592" progId="Excel.Sheet.12">
                  <p:embed/>
                </p:oleObj>
              </mc:Choice>
              <mc:Fallback>
                <p:oleObj name="Worksheet" r:id="rId3" imgW="8572457" imgH="606759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9750" y="395288"/>
                        <a:ext cx="8572500" cy="6067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0274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2D90EA2-57F0-46F5-AA2B-BE13B505A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172" y="133826"/>
            <a:ext cx="10967655" cy="65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89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30A347FA-218D-4406-9649-52BE105FA6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6119760"/>
              </p:ext>
            </p:extLst>
          </p:nvPr>
        </p:nvGraphicFramePr>
        <p:xfrm>
          <a:off x="1809750" y="661988"/>
          <a:ext cx="8572500" cy="553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Worksheet" r:id="rId3" imgW="8572457" imgH="5534128" progId="Excel.Sheet.12">
                  <p:embed/>
                </p:oleObj>
              </mc:Choice>
              <mc:Fallback>
                <p:oleObj name="Worksheet" r:id="rId3" imgW="8572457" imgH="553412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9750" y="661988"/>
                        <a:ext cx="8572500" cy="5534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8788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2D7E1CD4-90BA-4C9A-811B-92F59B2650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7122469"/>
              </p:ext>
            </p:extLst>
          </p:nvPr>
        </p:nvGraphicFramePr>
        <p:xfrm>
          <a:off x="1809750" y="727075"/>
          <a:ext cx="8572500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Worksheet" r:id="rId3" imgW="8572457" imgH="5400675" progId="Excel.Sheet.12">
                  <p:embed/>
                </p:oleObj>
              </mc:Choice>
              <mc:Fallback>
                <p:oleObj name="Worksheet" r:id="rId3" imgW="8572457" imgH="54006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9750" y="727075"/>
                        <a:ext cx="8572500" cy="540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1556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28E1EA-B4EB-4F63-908B-40E64503B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84" y="0"/>
            <a:ext cx="11395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124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C4AC5D8-5C9F-4D2F-8A46-4649B9EB7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076" y="152116"/>
            <a:ext cx="10979848" cy="655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90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343DDB-6852-4EC4-AB50-CB8918FC1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6" y="82006"/>
            <a:ext cx="12138188" cy="66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6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950839C-8EAA-4F3D-ACBB-2327514BB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1665"/>
            <a:ext cx="12192000" cy="569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27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D4AFA3-0B0E-4A98-8BE6-094A0DC03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84" y="121633"/>
            <a:ext cx="11534632" cy="661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56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709BBD55-3AB3-4016-8BD1-95F677347A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264089"/>
              </p:ext>
            </p:extLst>
          </p:nvPr>
        </p:nvGraphicFramePr>
        <p:xfrm>
          <a:off x="1457325" y="1131888"/>
          <a:ext cx="9277350" cy="459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Worksheet" r:id="rId3" imgW="9277256" imgH="4590921" progId="Excel.Sheet.12">
                  <p:embed/>
                </p:oleObj>
              </mc:Choice>
              <mc:Fallback>
                <p:oleObj name="Worksheet" r:id="rId3" imgW="9277256" imgH="459092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57325" y="1131888"/>
                        <a:ext cx="9277350" cy="459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264685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Лист Microsoft Excel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Леонов Аркадий Дмитриевич</dc:creator>
  <cp:lastModifiedBy>Ходырев Станислав Максимович</cp:lastModifiedBy>
  <cp:revision>45</cp:revision>
  <cp:lastPrinted>2021-07-30T11:42:37Z</cp:lastPrinted>
  <dcterms:created xsi:type="dcterms:W3CDTF">2020-04-20T08:29:01Z</dcterms:created>
  <dcterms:modified xsi:type="dcterms:W3CDTF">2025-10-17T14:56:01Z</dcterms:modified>
</cp:coreProperties>
</file>